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a Luxes Script" charset="1" panose="00000000000000000000"/>
      <p:regular r:id="rId7"/>
    </p:embeddedFont>
    <p:embeddedFont>
      <p:font typeface="Quincy Thin" charset="1" panose="00000200000000000000"/>
      <p:regular r:id="rId8"/>
    </p:embeddedFont>
    <p:embeddedFont>
      <p:font typeface="Quincy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2926080" y="5364480"/>
            <a:ext cx="23408640" cy="28792130"/>
            <a:chOff x="0" y="0"/>
            <a:chExt cx="660400" cy="8122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812278"/>
            </a:xfrm>
            <a:custGeom>
              <a:avLst/>
              <a:gdLst/>
              <a:ahLst/>
              <a:cxnLst/>
              <a:rect r="r" b="b" t="t" l="l"/>
              <a:pathLst>
                <a:path h="812278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490"/>
                  </a:cubicBezTo>
                  <a:lnTo>
                    <a:pt x="660400" y="812278"/>
                  </a:lnTo>
                  <a:lnTo>
                    <a:pt x="0" y="812278"/>
                  </a:lnTo>
                  <a:lnTo>
                    <a:pt x="0" y="328849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8F8F3"/>
            </a:solidFill>
            <a:ln w="57150" cap="sq">
              <a:solidFill>
                <a:srgbClr val="D9A47C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107950"/>
              <a:ext cx="660400" cy="704328"/>
            </a:xfrm>
            <a:prstGeom prst="rect">
              <a:avLst/>
            </a:prstGeom>
          </p:spPr>
          <p:txBody>
            <a:bodyPr anchor="ctr" rtlCol="false" tIns="9575" lIns="9575" bIns="9575" rIns="9575"/>
            <a:lstStyle/>
            <a:p>
              <a:pPr algn="ctr">
                <a:lnSpc>
                  <a:spcPts val="5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9601864">
            <a:off x="15061761" y="6952657"/>
            <a:ext cx="25613114" cy="36590163"/>
          </a:xfrm>
          <a:custGeom>
            <a:avLst/>
            <a:gdLst/>
            <a:ahLst/>
            <a:cxnLst/>
            <a:rect r="r" b="b" t="t" l="l"/>
            <a:pathLst>
              <a:path h="36590163" w="25613114">
                <a:moveTo>
                  <a:pt x="25613113" y="36590162"/>
                </a:moveTo>
                <a:lnTo>
                  <a:pt x="0" y="36590162"/>
                </a:lnTo>
                <a:lnTo>
                  <a:pt x="0" y="0"/>
                </a:lnTo>
                <a:lnTo>
                  <a:pt x="25613113" y="0"/>
                </a:lnTo>
                <a:lnTo>
                  <a:pt x="25613113" y="36590162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664016">
            <a:off x="-5524235" y="-39192"/>
            <a:ext cx="13172616" cy="16363498"/>
          </a:xfrm>
          <a:custGeom>
            <a:avLst/>
            <a:gdLst/>
            <a:ahLst/>
            <a:cxnLst/>
            <a:rect r="r" b="b" t="t" l="l"/>
            <a:pathLst>
              <a:path h="16363498" w="13172616">
                <a:moveTo>
                  <a:pt x="13172615" y="0"/>
                </a:moveTo>
                <a:lnTo>
                  <a:pt x="0" y="0"/>
                </a:lnTo>
                <a:lnTo>
                  <a:pt x="0" y="16363498"/>
                </a:lnTo>
                <a:lnTo>
                  <a:pt x="13172615" y="16363498"/>
                </a:lnTo>
                <a:lnTo>
                  <a:pt x="13172615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01790">
            <a:off x="3168206" y="6074609"/>
            <a:ext cx="22665321" cy="854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1111"/>
              </a:lnSpc>
              <a:spcBef>
                <a:spcPct val="0"/>
              </a:spcBef>
            </a:pPr>
            <a:r>
              <a:rPr lang="en-US" sz="44444" strike="noStrike" u="none">
                <a:solidFill>
                  <a:srgbClr val="6D604F"/>
                </a:solidFill>
                <a:latin typeface="La Luxes Script"/>
                <a:ea typeface="La Luxes Script"/>
                <a:cs typeface="La Luxes Script"/>
                <a:sym typeface="La Luxes Script"/>
              </a:rPr>
              <a:t>Welcome!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26080" y="23821578"/>
            <a:ext cx="23408640" cy="5428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66"/>
              </a:lnSpc>
            </a:pPr>
            <a:r>
              <a:rPr lang="en-US" sz="35555" spc="-1777">
                <a:solidFill>
                  <a:srgbClr val="6D604F"/>
                </a:solidFill>
                <a:latin typeface="Quincy Thin"/>
                <a:ea typeface="Quincy Thin"/>
                <a:cs typeface="Quincy Thin"/>
                <a:sym typeface="Quincy Thin"/>
              </a:rPr>
              <a:t>PEDRO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26080" y="17302548"/>
            <a:ext cx="23408640" cy="5428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66"/>
              </a:lnSpc>
            </a:pPr>
            <a:r>
              <a:rPr lang="en-US" sz="35555" spc="-1777">
                <a:solidFill>
                  <a:srgbClr val="6D604F"/>
                </a:solidFill>
                <a:latin typeface="Quincy Thin"/>
                <a:ea typeface="Quincy Thin"/>
                <a:cs typeface="Quincy Thin"/>
                <a:sym typeface="Quincy Thin"/>
              </a:rPr>
              <a:t>ANNA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6080" y="15694940"/>
            <a:ext cx="23408640" cy="1617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757"/>
              </a:lnSpc>
            </a:pPr>
            <a:r>
              <a:rPr lang="en-US" sz="10631">
                <a:solidFill>
                  <a:srgbClr val="D9A47C"/>
                </a:solidFill>
                <a:latin typeface="Quincy Thin"/>
                <a:ea typeface="Quincy Thin"/>
                <a:cs typeface="Quincy Thin"/>
                <a:sym typeface="Quincy Thin"/>
              </a:rPr>
              <a:t>THE WEDDING OF</a:t>
            </a:r>
          </a:p>
        </p:txBody>
      </p:sp>
      <p:sp>
        <p:nvSpPr>
          <p:cNvPr name="TextBox 11" id="11"/>
          <p:cNvSpPr txBox="true"/>
          <p:nvPr/>
        </p:nvSpPr>
        <p:spPr>
          <a:xfrm rot="-577175">
            <a:off x="8621189" y="19917468"/>
            <a:ext cx="11781262" cy="6835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888"/>
              </a:lnSpc>
            </a:pPr>
            <a:r>
              <a:rPr lang="en-US" sz="35555">
                <a:solidFill>
                  <a:srgbClr val="D9A47C"/>
                </a:solidFill>
                <a:latin typeface="La Luxes Script"/>
                <a:ea typeface="La Luxes Script"/>
                <a:cs typeface="La Luxes Script"/>
                <a:sym typeface="La Luxes Script"/>
              </a:rPr>
              <a:t>And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26080" y="35841080"/>
            <a:ext cx="23408640" cy="1167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6"/>
              </a:lnSpc>
            </a:pPr>
            <a:r>
              <a:rPr lang="en-US" sz="7680" spc="153">
                <a:solidFill>
                  <a:srgbClr val="6D604F"/>
                </a:solidFill>
                <a:latin typeface="Quincy"/>
                <a:ea typeface="Quincy"/>
                <a:cs typeface="Quincy"/>
                <a:sym typeface="Quincy"/>
              </a:rPr>
              <a:t>AT 8PM, 30TH JULY 2026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681186">
            <a:off x="10873463" y="29964715"/>
            <a:ext cx="7513873" cy="2517148"/>
          </a:xfrm>
          <a:custGeom>
            <a:avLst/>
            <a:gdLst/>
            <a:ahLst/>
            <a:cxnLst/>
            <a:rect r="r" b="b" t="t" l="l"/>
            <a:pathLst>
              <a:path h="2517148" w="7513873">
                <a:moveTo>
                  <a:pt x="0" y="0"/>
                </a:moveTo>
                <a:lnTo>
                  <a:pt x="7513874" y="0"/>
                </a:lnTo>
                <a:lnTo>
                  <a:pt x="7513874" y="2517148"/>
                </a:lnTo>
                <a:lnTo>
                  <a:pt x="0" y="2517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DAGyvAoUfcY</dc:identifier>
  <dcterms:modified xsi:type="dcterms:W3CDTF">2011-08-01T06:04:30Z</dcterms:modified>
  <cp:revision>1</cp:revision>
  <dc:title>Cream and Brown Aesthetic Wedding Welcome Poster (32 x 48 in)</dc:title>
</cp:coreProperties>
</file>